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9" r:id="rId3"/>
    <p:sldId id="290" r:id="rId4"/>
    <p:sldId id="291" r:id="rId5"/>
    <p:sldId id="385" r:id="rId6"/>
    <p:sldId id="391" r:id="rId7"/>
    <p:sldId id="386" r:id="rId8"/>
    <p:sldId id="380" r:id="rId9"/>
    <p:sldId id="396" r:id="rId10"/>
    <p:sldId id="327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961"/>
    <a:srgbClr val="CC3300"/>
    <a:srgbClr val="245E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51" autoAdjust="0"/>
    <p:restoredTop sz="94674"/>
  </p:normalViewPr>
  <p:slideViewPr>
    <p:cSldViewPr snapToGrid="0" snapToObjects="1">
      <p:cViewPr>
        <p:scale>
          <a:sx n="120" d="100"/>
          <a:sy n="120" d="100"/>
        </p:scale>
        <p:origin x="966" y="-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4" d="100"/>
          <a:sy n="84" d="100"/>
        </p:scale>
        <p:origin x="382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#1">
  <dgm:title val=""/>
  <dgm:desc val=""/>
  <dgm:catLst>
    <dgm:cat type="colorful" pri="10200"/>
  </dgm:catLst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DE87A2-90C2-4954-AE88-68CE368F1B8A}" type="doc">
      <dgm:prSet loTypeId="urn:microsoft.com/office/officeart/2008/layout/PictureStrips" loCatId="list" qsTypeId="urn:microsoft.com/office/officeart/2005/8/quickstyle/simple1#1" qsCatId="simple" csTypeId="urn:microsoft.com/office/officeart/2005/8/colors/colorful2#1" csCatId="accent1" phldr="0"/>
      <dgm:spPr/>
      <dgm:t>
        <a:bodyPr/>
        <a:lstStyle/>
        <a:p>
          <a:endParaRPr lang="en-US"/>
        </a:p>
      </dgm:t>
    </dgm:pt>
    <dgm:pt modelId="{6940AFFB-D668-4BD8-9129-605B8D2B4116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>
                  <a:lumMod val="50000"/>
                </a:schemeClr>
              </a:solidFill>
            </a:rPr>
            <a:t>1. Introduction</a:t>
          </a:r>
          <a:endParaRPr/>
        </a:p>
      </dgm:t>
    </dgm:pt>
    <dgm:pt modelId="{FB1DF219-2AB6-4BFD-9134-CA80A9275C31}" cxnId="{969430F3-6793-4E1D-8AE0-A1752F17F17C}" type="parTrans">
      <dgm:prSet/>
      <dgm:spPr/>
      <dgm:t>
        <a:bodyPr/>
        <a:lstStyle/>
        <a:p>
          <a:endParaRPr lang="en-US"/>
        </a:p>
      </dgm:t>
    </dgm:pt>
    <dgm:pt modelId="{98E3B33B-07E4-45D9-9332-AD6AF8788B4E}" cxnId="{969430F3-6793-4E1D-8AE0-A1752F17F17C}" type="sibTrans">
      <dgm:prSet/>
      <dgm:spPr/>
      <dgm:t>
        <a:bodyPr/>
        <a:lstStyle/>
        <a:p>
          <a:endParaRPr lang="en-US"/>
        </a:p>
      </dgm:t>
    </dgm:pt>
    <dgm:pt modelId="{6B6A3602-7C03-4A08-9FE3-537B6BB5AF43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>
                  <a:lumMod val="50000"/>
                </a:schemeClr>
              </a:solidFill>
            </a:rPr>
            <a:t>2. Design</a:t>
          </a:r>
          <a:endParaRPr/>
        </a:p>
      </dgm:t>
    </dgm:pt>
    <dgm:pt modelId="{F61A927E-5680-4362-BB5D-EBD011A68A03}" cxnId="{5997EDF6-1A34-48E7-A3EF-EB73BF2B3B64}" type="parTrans">
      <dgm:prSet/>
      <dgm:spPr/>
      <dgm:t>
        <a:bodyPr/>
        <a:lstStyle/>
        <a:p>
          <a:endParaRPr lang="en-US"/>
        </a:p>
      </dgm:t>
    </dgm:pt>
    <dgm:pt modelId="{CB43CC02-BC27-4D40-B443-ED14B7BA599F}" cxnId="{5997EDF6-1A34-48E7-A3EF-EB73BF2B3B64}" type="sibTrans">
      <dgm:prSet/>
      <dgm:spPr/>
      <dgm:t>
        <a:bodyPr/>
        <a:lstStyle/>
        <a:p>
          <a:endParaRPr lang="en-US"/>
        </a:p>
      </dgm:t>
    </dgm:pt>
    <dgm:pt modelId="{8D7D926F-7ABD-4470-9428-D99B90401355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>
                  <a:lumMod val="50000"/>
                </a:schemeClr>
              </a:solidFill>
            </a:rPr>
            <a:t>3. Result</a:t>
          </a:r>
          <a:endParaRPr/>
        </a:p>
      </dgm:t>
    </dgm:pt>
    <dgm:pt modelId="{0875CEC4-80CC-41B9-A477-9AB3EECFEB2E}" cxnId="{61755C8D-1DFF-441D-B602-C31B5BFFEF00}" type="parTrans">
      <dgm:prSet/>
      <dgm:spPr/>
      <dgm:t>
        <a:bodyPr/>
        <a:lstStyle/>
        <a:p>
          <a:endParaRPr lang="en-US"/>
        </a:p>
      </dgm:t>
    </dgm:pt>
    <dgm:pt modelId="{231C785A-FE6D-42DD-BDA6-806FBE4CB729}" cxnId="{61755C8D-1DFF-441D-B602-C31B5BFFEF00}" type="sibTrans">
      <dgm:prSet/>
      <dgm:spPr/>
      <dgm:t>
        <a:bodyPr/>
        <a:lstStyle/>
        <a:p>
          <a:endParaRPr lang="en-US"/>
        </a:p>
      </dgm:t>
    </dgm:pt>
    <dgm:pt modelId="{9C927FE2-659C-4ADB-99F5-03AF78EC645E}" type="pres">
      <dgm:prSet presAssocID="{C4DE87A2-90C2-4954-AE88-68CE368F1B8A}" presName="Name0" presStyleCnt="0">
        <dgm:presLayoutVars>
          <dgm:dir/>
          <dgm:resizeHandles val="exact"/>
        </dgm:presLayoutVars>
      </dgm:prSet>
      <dgm:spPr/>
    </dgm:pt>
    <dgm:pt modelId="{AB39BD6E-F2DF-4E47-ACFE-86B619D09363}" type="pres">
      <dgm:prSet presAssocID="{6940AFFB-D668-4BD8-9129-605B8D2B4116}" presName="composite" presStyleCnt="0"/>
      <dgm:spPr/>
    </dgm:pt>
    <dgm:pt modelId="{DFFBD932-985D-4E5B-A0C5-9B8CC977C2DC}" type="pres">
      <dgm:prSet presAssocID="{6940AFFB-D668-4BD8-9129-605B8D2B4116}" presName="rect1" presStyleLbl="trAlignAcc1" presStyleIdx="0" presStyleCnt="3">
        <dgm:presLayoutVars>
          <dgm:bulletEnabled val="1"/>
        </dgm:presLayoutVars>
      </dgm:prSet>
      <dgm:spPr/>
    </dgm:pt>
    <dgm:pt modelId="{28ADC5EC-F0D3-4E8C-B6D5-614114BB7A84}" type="pres">
      <dgm:prSet presAssocID="{6940AFFB-D668-4BD8-9129-605B8D2B4116}" presName="rect2" presStyleLbl="fgImgPlace1" presStyleIdx="0" presStyleCnt="3"/>
      <dgm:spPr/>
    </dgm:pt>
    <dgm:pt modelId="{BA542E14-A70B-4BFF-8D4A-26FE746D4EB8}" type="pres">
      <dgm:prSet presAssocID="{98E3B33B-07E4-45D9-9332-AD6AF8788B4E}" presName="sibTrans" presStyleCnt="0"/>
      <dgm:spPr/>
    </dgm:pt>
    <dgm:pt modelId="{AE896DB7-2222-4F28-A6C2-04AFC8734CCE}" type="pres">
      <dgm:prSet presAssocID="{6B6A3602-7C03-4A08-9FE3-537B6BB5AF43}" presName="composite" presStyleCnt="0"/>
      <dgm:spPr/>
    </dgm:pt>
    <dgm:pt modelId="{7DB282D5-F713-4A85-A4CF-FCCD1C2C3C3D}" type="pres">
      <dgm:prSet presAssocID="{6B6A3602-7C03-4A08-9FE3-537B6BB5AF43}" presName="rect1" presStyleLbl="trAlignAcc1" presStyleIdx="1" presStyleCnt="3">
        <dgm:presLayoutVars>
          <dgm:bulletEnabled val="1"/>
        </dgm:presLayoutVars>
      </dgm:prSet>
      <dgm:spPr/>
    </dgm:pt>
    <dgm:pt modelId="{E540E1E5-3190-4D7A-924E-F3721DD42C80}" type="pres">
      <dgm:prSet presAssocID="{6B6A3602-7C03-4A08-9FE3-537B6BB5AF43}" presName="rect2" presStyleLbl="fgImgPlace1" presStyleIdx="1" presStyleCnt="3"/>
      <dgm:spPr/>
    </dgm:pt>
    <dgm:pt modelId="{2912C659-E08D-401E-8A66-DDB4396530B6}" type="pres">
      <dgm:prSet presAssocID="{CB43CC02-BC27-4D40-B443-ED14B7BA599F}" presName="sibTrans" presStyleCnt="0"/>
      <dgm:spPr/>
    </dgm:pt>
    <dgm:pt modelId="{66530A49-FB05-40F7-AE57-E43CACC0BED1}" type="pres">
      <dgm:prSet presAssocID="{8D7D926F-7ABD-4470-9428-D99B90401355}" presName="composite" presStyleCnt="0"/>
      <dgm:spPr/>
    </dgm:pt>
    <dgm:pt modelId="{DDC636F0-514D-4C8C-930F-9577741FD626}" type="pres">
      <dgm:prSet presAssocID="{8D7D926F-7ABD-4470-9428-D99B90401355}" presName="rect1" presStyleLbl="trAlignAcc1" presStyleIdx="2" presStyleCnt="3">
        <dgm:presLayoutVars>
          <dgm:bulletEnabled val="1"/>
        </dgm:presLayoutVars>
      </dgm:prSet>
      <dgm:spPr/>
    </dgm:pt>
    <dgm:pt modelId="{D49C84B4-3214-4976-9075-25A998075DEC}" type="pres">
      <dgm:prSet presAssocID="{8D7D926F-7ABD-4470-9428-D99B90401355}" presName="rect2" presStyleLbl="fgImgPlace1" presStyleIdx="2" presStyleCnt="3"/>
      <dgm:spPr/>
    </dgm:pt>
  </dgm:ptLst>
  <dgm:cxnLst>
    <dgm:cxn modelId="{60B5D02C-4C0A-4C47-8137-B225ED5FBE57}" type="presOf" srcId="{C4DE87A2-90C2-4954-AE88-68CE368F1B8A}" destId="{9C927FE2-659C-4ADB-99F5-03AF78EC645E}" srcOrd="0" destOrd="0" presId="urn:microsoft.com/office/officeart/2008/layout/PictureStrips"/>
    <dgm:cxn modelId="{1C94C250-811D-4CA3-AC23-1588C079AB60}" type="presOf" srcId="{6940AFFB-D668-4BD8-9129-605B8D2B4116}" destId="{DFFBD932-985D-4E5B-A0C5-9B8CC977C2DC}" srcOrd="0" destOrd="0" presId="urn:microsoft.com/office/officeart/2008/layout/PictureStrips"/>
    <dgm:cxn modelId="{6DA11B58-AB98-42B0-8F77-6476740DDEF7}" type="presOf" srcId="{6B6A3602-7C03-4A08-9FE3-537B6BB5AF43}" destId="{7DB282D5-F713-4A85-A4CF-FCCD1C2C3C3D}" srcOrd="0" destOrd="0" presId="urn:microsoft.com/office/officeart/2008/layout/PictureStrips"/>
    <dgm:cxn modelId="{61755C8D-1DFF-441D-B602-C31B5BFFEF00}" srcId="{C4DE87A2-90C2-4954-AE88-68CE368F1B8A}" destId="{8D7D926F-7ABD-4470-9428-D99B90401355}" srcOrd="2" destOrd="0" parTransId="{0875CEC4-80CC-41B9-A477-9AB3EECFEB2E}" sibTransId="{231C785A-FE6D-42DD-BDA6-806FBE4CB729}"/>
    <dgm:cxn modelId="{527272B5-6942-4F19-BE54-B1232FCF5A34}" type="presOf" srcId="{8D7D926F-7ABD-4470-9428-D99B90401355}" destId="{DDC636F0-514D-4C8C-930F-9577741FD626}" srcOrd="0" destOrd="0" presId="urn:microsoft.com/office/officeart/2008/layout/PictureStrips"/>
    <dgm:cxn modelId="{969430F3-6793-4E1D-8AE0-A1752F17F17C}" srcId="{C4DE87A2-90C2-4954-AE88-68CE368F1B8A}" destId="{6940AFFB-D668-4BD8-9129-605B8D2B4116}" srcOrd="0" destOrd="0" parTransId="{FB1DF219-2AB6-4BFD-9134-CA80A9275C31}" sibTransId="{98E3B33B-07E4-45D9-9332-AD6AF8788B4E}"/>
    <dgm:cxn modelId="{5997EDF6-1A34-48E7-A3EF-EB73BF2B3B64}" srcId="{C4DE87A2-90C2-4954-AE88-68CE368F1B8A}" destId="{6B6A3602-7C03-4A08-9FE3-537B6BB5AF43}" srcOrd="1" destOrd="0" parTransId="{F61A927E-5680-4362-BB5D-EBD011A68A03}" sibTransId="{CB43CC02-BC27-4D40-B443-ED14B7BA599F}"/>
    <dgm:cxn modelId="{A06A0DEB-F8B7-4693-84FD-13B59C394C32}" type="presParOf" srcId="{9C927FE2-659C-4ADB-99F5-03AF78EC645E}" destId="{AB39BD6E-F2DF-4E47-ACFE-86B619D09363}" srcOrd="0" destOrd="0" presId="urn:microsoft.com/office/officeart/2008/layout/PictureStrips"/>
    <dgm:cxn modelId="{4DD08EDF-3950-4870-A3BD-C73919327619}" type="presParOf" srcId="{AB39BD6E-F2DF-4E47-ACFE-86B619D09363}" destId="{DFFBD932-985D-4E5B-A0C5-9B8CC977C2DC}" srcOrd="0" destOrd="0" presId="urn:microsoft.com/office/officeart/2008/layout/PictureStrips"/>
    <dgm:cxn modelId="{0B747529-E598-45B6-A485-1D85111465F1}" type="presParOf" srcId="{AB39BD6E-F2DF-4E47-ACFE-86B619D09363}" destId="{28ADC5EC-F0D3-4E8C-B6D5-614114BB7A84}" srcOrd="1" destOrd="0" presId="urn:microsoft.com/office/officeart/2008/layout/PictureStrips"/>
    <dgm:cxn modelId="{AC9808FC-EB51-4C20-B5E8-D082BDF3F8C1}" type="presParOf" srcId="{9C927FE2-659C-4ADB-99F5-03AF78EC645E}" destId="{BA542E14-A70B-4BFF-8D4A-26FE746D4EB8}" srcOrd="1" destOrd="0" presId="urn:microsoft.com/office/officeart/2008/layout/PictureStrips"/>
    <dgm:cxn modelId="{5C8CE6B8-36CF-4FF6-96F6-5086EBF8EF45}" type="presParOf" srcId="{9C927FE2-659C-4ADB-99F5-03AF78EC645E}" destId="{AE896DB7-2222-4F28-A6C2-04AFC8734CCE}" srcOrd="2" destOrd="0" presId="urn:microsoft.com/office/officeart/2008/layout/PictureStrips"/>
    <dgm:cxn modelId="{D3F3CD9A-D9B0-44EA-96CA-2657BB8B762C}" type="presParOf" srcId="{AE896DB7-2222-4F28-A6C2-04AFC8734CCE}" destId="{7DB282D5-F713-4A85-A4CF-FCCD1C2C3C3D}" srcOrd="0" destOrd="0" presId="urn:microsoft.com/office/officeart/2008/layout/PictureStrips"/>
    <dgm:cxn modelId="{CDA2797A-B8A7-4449-9118-2E5E56F0A197}" type="presParOf" srcId="{AE896DB7-2222-4F28-A6C2-04AFC8734CCE}" destId="{E540E1E5-3190-4D7A-924E-F3721DD42C80}" srcOrd="1" destOrd="0" presId="urn:microsoft.com/office/officeart/2008/layout/PictureStrips"/>
    <dgm:cxn modelId="{D5839D00-E06E-4B54-B7E8-416BC5D157E8}" type="presParOf" srcId="{9C927FE2-659C-4ADB-99F5-03AF78EC645E}" destId="{2912C659-E08D-401E-8A66-DDB4396530B6}" srcOrd="3" destOrd="0" presId="urn:microsoft.com/office/officeart/2008/layout/PictureStrips"/>
    <dgm:cxn modelId="{F12B739F-5BE9-43CE-AC80-EC867B14F4B9}" type="presParOf" srcId="{9C927FE2-659C-4ADB-99F5-03AF78EC645E}" destId="{66530A49-FB05-40F7-AE57-E43CACC0BED1}" srcOrd="4" destOrd="0" presId="urn:microsoft.com/office/officeart/2008/layout/PictureStrips"/>
    <dgm:cxn modelId="{F75080AF-8280-421B-BB6E-E952E8CC5C8F}" type="presParOf" srcId="{66530A49-FB05-40F7-AE57-E43CACC0BED1}" destId="{DDC636F0-514D-4C8C-930F-9577741FD626}" srcOrd="0" destOrd="0" presId="urn:microsoft.com/office/officeart/2008/layout/PictureStrips"/>
    <dgm:cxn modelId="{57B22814-E271-47B5-8224-1BAA7048FC99}" type="presParOf" srcId="{66530A49-FB05-40F7-AE57-E43CACC0BED1}" destId="{D49C84B4-3214-4976-9075-25A998075DEC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7978775" cy="4714240"/>
        <a:chOff x="0" y="0"/>
        <a:chExt cx="7978775" cy="4714240"/>
      </a:xfrm>
    </dsp:grpSpPr>
    <dsp:sp modelId="{DFFBD932-985D-4E5B-A0C5-9B8CC977C2DC}">
      <dsp:nvSpPr>
        <dsp:cNvPr id="3" name="Rectangles 2"/>
        <dsp:cNvSpPr/>
      </dsp:nvSpPr>
      <dsp:spPr bwMode="white">
        <a:xfrm>
          <a:off x="2050483" y="161241"/>
          <a:ext cx="4050475" cy="1265773"/>
        </a:xfrm>
        <a:prstGeom prst="rect">
          <a:avLst/>
        </a:prstGeom>
      </dsp:spPr>
      <dsp:style>
        <a:lnRef idx="1">
          <a:schemeClr val="accent2"/>
        </a:lnRef>
        <a:fillRef idx="1">
          <a:schemeClr val="lt1">
            <a:alpha val="40000"/>
          </a:schemeClr>
        </a:fillRef>
        <a:effectRef idx="0">
          <a:scrgbClr r="0" g="0" b="0"/>
        </a:effectRef>
        <a:fontRef idx="minor"/>
      </dsp:style>
      <dsp:txBody>
        <a:bodyPr vert="horz" wrap="square" lIns="857350" tIns="140970" rIns="140970" bIns="140970" anchor="ctr"/>
        <a:lstStyle>
          <a:lvl1pPr algn="l">
            <a:defRPr sz="3700"/>
          </a:lvl1pPr>
          <a:lvl2pPr marL="285750" indent="-285750" algn="l">
            <a:defRPr sz="2800"/>
          </a:lvl2pPr>
          <a:lvl3pPr marL="571500" indent="-285750" algn="l">
            <a:defRPr sz="2800"/>
          </a:lvl3pPr>
          <a:lvl4pPr marL="857250" indent="-285750" algn="l">
            <a:defRPr sz="2800"/>
          </a:lvl4pPr>
          <a:lvl5pPr marL="1143000" indent="-285750" algn="l">
            <a:defRPr sz="2800"/>
          </a:lvl5pPr>
          <a:lvl6pPr marL="1428750" indent="-285750" algn="l">
            <a:defRPr sz="2800"/>
          </a:lvl6pPr>
          <a:lvl7pPr marL="1714500" indent="-285750" algn="l">
            <a:defRPr sz="2800"/>
          </a:lvl7pPr>
          <a:lvl8pPr marL="2000250" indent="-285750" algn="l">
            <a:defRPr sz="2800"/>
          </a:lvl8pPr>
          <a:lvl9pPr marL="2286000" indent="-285750" algn="l">
            <a:defRPr sz="2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>
                  <a:lumMod val="50000"/>
                </a:schemeClr>
              </a:solidFill>
            </a:rPr>
            <a:t>1. Introduction</a:t>
          </a:r>
          <a:endParaRPr>
            <a:solidFill>
              <a:schemeClr val="dk1"/>
            </a:solidFill>
          </a:endParaRPr>
        </a:p>
      </dsp:txBody>
      <dsp:txXfrm>
        <a:off x="2050483" y="161241"/>
        <a:ext cx="4050475" cy="1265773"/>
      </dsp:txXfrm>
    </dsp:sp>
    <dsp:sp modelId="{28ADC5EC-F0D3-4E8C-B6D5-614114BB7A84}">
      <dsp:nvSpPr>
        <dsp:cNvPr id="4" name="Rectangles 3"/>
        <dsp:cNvSpPr/>
      </dsp:nvSpPr>
      <dsp:spPr bwMode="white">
        <a:xfrm>
          <a:off x="1881713" y="-21593"/>
          <a:ext cx="886041" cy="1329062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tint val="50000"/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/>
      </dsp:style>
      <dsp:txXfrm>
        <a:off x="1881713" y="-21593"/>
        <a:ext cx="886041" cy="1329062"/>
      </dsp:txXfrm>
    </dsp:sp>
    <dsp:sp modelId="{7DB282D5-F713-4A85-A4CF-FCCD1C2C3C3D}">
      <dsp:nvSpPr>
        <dsp:cNvPr id="5" name="Rectangles 4"/>
        <dsp:cNvSpPr/>
      </dsp:nvSpPr>
      <dsp:spPr bwMode="white">
        <a:xfrm>
          <a:off x="2050483" y="1815650"/>
          <a:ext cx="4050475" cy="1265773"/>
        </a:xfrm>
        <a:prstGeom prst="rect">
          <a:avLst/>
        </a:prstGeom>
      </dsp:spPr>
      <dsp:style>
        <a:lnRef idx="1">
          <a:schemeClr val="accent2"/>
        </a:lnRef>
        <a:fillRef idx="1">
          <a:schemeClr val="lt1">
            <a:alpha val="40000"/>
          </a:schemeClr>
        </a:fillRef>
        <a:effectRef idx="0">
          <a:scrgbClr r="0" g="0" b="0"/>
        </a:effectRef>
        <a:fontRef idx="minor"/>
      </dsp:style>
      <dsp:txBody>
        <a:bodyPr vert="horz" wrap="square" lIns="857350" tIns="140970" rIns="140970" bIns="140970" anchor="ctr"/>
        <a:lstStyle>
          <a:lvl1pPr algn="l">
            <a:defRPr sz="3700"/>
          </a:lvl1pPr>
          <a:lvl2pPr marL="285750" indent="-285750" algn="l">
            <a:defRPr sz="2800"/>
          </a:lvl2pPr>
          <a:lvl3pPr marL="571500" indent="-285750" algn="l">
            <a:defRPr sz="2800"/>
          </a:lvl3pPr>
          <a:lvl4pPr marL="857250" indent="-285750" algn="l">
            <a:defRPr sz="2800"/>
          </a:lvl4pPr>
          <a:lvl5pPr marL="1143000" indent="-285750" algn="l">
            <a:defRPr sz="2800"/>
          </a:lvl5pPr>
          <a:lvl6pPr marL="1428750" indent="-285750" algn="l">
            <a:defRPr sz="2800"/>
          </a:lvl6pPr>
          <a:lvl7pPr marL="1714500" indent="-285750" algn="l">
            <a:defRPr sz="2800"/>
          </a:lvl7pPr>
          <a:lvl8pPr marL="2000250" indent="-285750" algn="l">
            <a:defRPr sz="2800"/>
          </a:lvl8pPr>
          <a:lvl9pPr marL="2286000" indent="-285750" algn="l">
            <a:defRPr sz="2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>
                  <a:lumMod val="50000"/>
                </a:schemeClr>
              </a:solidFill>
            </a:rPr>
            <a:t>2. Design</a:t>
          </a:r>
          <a:endParaRPr>
            <a:solidFill>
              <a:schemeClr val="dk1"/>
            </a:solidFill>
          </a:endParaRPr>
        </a:p>
      </dsp:txBody>
      <dsp:txXfrm>
        <a:off x="2050483" y="1815650"/>
        <a:ext cx="4050475" cy="1265773"/>
      </dsp:txXfrm>
    </dsp:sp>
    <dsp:sp modelId="{E540E1E5-3190-4D7A-924E-F3721DD42C80}">
      <dsp:nvSpPr>
        <dsp:cNvPr id="6" name="Rectangles 5"/>
        <dsp:cNvSpPr/>
      </dsp:nvSpPr>
      <dsp:spPr bwMode="white">
        <a:xfrm>
          <a:off x="1881713" y="1632816"/>
          <a:ext cx="886041" cy="1329062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tint val="50000"/>
            <a:hueOff val="-5940000"/>
            <a:satOff val="-1960"/>
            <a:lumOff val="196"/>
            <a:alpha val="100000"/>
          </a:schemeClr>
        </a:fillRef>
        <a:effectRef idx="0">
          <a:scrgbClr r="0" g="0" b="0"/>
        </a:effectRef>
        <a:fontRef idx="minor"/>
      </dsp:style>
      <dsp:txXfrm>
        <a:off x="1881713" y="1632816"/>
        <a:ext cx="886041" cy="1329062"/>
      </dsp:txXfrm>
    </dsp:sp>
    <dsp:sp modelId="{DDC636F0-514D-4C8C-930F-9577741FD626}">
      <dsp:nvSpPr>
        <dsp:cNvPr id="7" name="Rectangles 6"/>
        <dsp:cNvSpPr/>
      </dsp:nvSpPr>
      <dsp:spPr bwMode="white">
        <a:xfrm>
          <a:off x="2050483" y="3470060"/>
          <a:ext cx="4050475" cy="1265773"/>
        </a:xfrm>
        <a:prstGeom prst="rect">
          <a:avLst/>
        </a:prstGeom>
      </dsp:spPr>
      <dsp:style>
        <a:lnRef idx="1">
          <a:schemeClr val="accent2"/>
        </a:lnRef>
        <a:fillRef idx="1">
          <a:schemeClr val="lt1">
            <a:alpha val="40000"/>
          </a:schemeClr>
        </a:fillRef>
        <a:effectRef idx="0">
          <a:scrgbClr r="0" g="0" b="0"/>
        </a:effectRef>
        <a:fontRef idx="minor"/>
      </dsp:style>
      <dsp:txBody>
        <a:bodyPr vert="horz" wrap="square" lIns="857350" tIns="140970" rIns="140970" bIns="140970" anchor="ctr"/>
        <a:lstStyle>
          <a:lvl1pPr algn="l">
            <a:defRPr sz="3700"/>
          </a:lvl1pPr>
          <a:lvl2pPr marL="285750" indent="-285750" algn="l">
            <a:defRPr sz="2800"/>
          </a:lvl2pPr>
          <a:lvl3pPr marL="571500" indent="-285750" algn="l">
            <a:defRPr sz="2800"/>
          </a:lvl3pPr>
          <a:lvl4pPr marL="857250" indent="-285750" algn="l">
            <a:defRPr sz="2800"/>
          </a:lvl4pPr>
          <a:lvl5pPr marL="1143000" indent="-285750" algn="l">
            <a:defRPr sz="2800"/>
          </a:lvl5pPr>
          <a:lvl6pPr marL="1428750" indent="-285750" algn="l">
            <a:defRPr sz="2800"/>
          </a:lvl6pPr>
          <a:lvl7pPr marL="1714500" indent="-285750" algn="l">
            <a:defRPr sz="2800"/>
          </a:lvl7pPr>
          <a:lvl8pPr marL="2000250" indent="-285750" algn="l">
            <a:defRPr sz="2800"/>
          </a:lvl8pPr>
          <a:lvl9pPr marL="2286000" indent="-285750" algn="l">
            <a:defRPr sz="28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>
                  <a:lumMod val="50000"/>
                </a:schemeClr>
              </a:solidFill>
            </a:rPr>
            <a:t>3. Result</a:t>
          </a:r>
          <a:endParaRPr>
            <a:solidFill>
              <a:schemeClr val="dk1"/>
            </a:solidFill>
          </a:endParaRPr>
        </a:p>
      </dsp:txBody>
      <dsp:txXfrm>
        <a:off x="2050483" y="3470060"/>
        <a:ext cx="4050475" cy="1265773"/>
      </dsp:txXfrm>
    </dsp:sp>
    <dsp:sp modelId="{D49C84B4-3214-4976-9075-25A998075DEC}">
      <dsp:nvSpPr>
        <dsp:cNvPr id="8" name="Rectangles 7"/>
        <dsp:cNvSpPr/>
      </dsp:nvSpPr>
      <dsp:spPr bwMode="white">
        <a:xfrm>
          <a:off x="1881713" y="3287226"/>
          <a:ext cx="886041" cy="1329062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tint val="50000"/>
            <a:hueOff val="-11880000"/>
            <a:satOff val="-3921"/>
            <a:lumOff val="392"/>
            <a:alpha val="100000"/>
          </a:schemeClr>
        </a:fillRef>
        <a:effectRef idx="0">
          <a:scrgbClr r="0" g="0" b="0"/>
        </a:effectRef>
        <a:fontRef idx="minor"/>
      </dsp:style>
      <dsp:txXfrm>
        <a:off x="1881713" y="3287226"/>
        <a:ext cx="886041" cy="13290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33AE7D-7E4C-421E-B7E6-BBEA545194EA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093CA-8AD3-4D40-85E2-89871B60561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0239D73C-AF14-7643-8BC7-209F4FB10DDF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F52A25F9-16D3-E64A-8639-7B020C319E7B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jpe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93776" y="3968496"/>
            <a:ext cx="4978908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tx1"/>
                </a:solidFill>
                <a:latin typeface="+mn-lt"/>
                <a:ea typeface="Georgia" panose="02040502050405020303" charset="0"/>
                <a:cs typeface="Georgia" panose="02040502050405020303" charset="0"/>
              </a:defRPr>
            </a:lvl1pPr>
          </a:lstStyle>
          <a:p>
            <a:pPr lvl="0"/>
            <a:r>
              <a:rPr lang="en-US" dirty="0"/>
              <a:t>Sub-topic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472"/>
            <a:ext cx="6692636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ĐIỀU KHIỂN MÁY ĐIỆN</a:t>
            </a:r>
            <a:endParaRPr lang="en-US" dirty="0"/>
          </a:p>
        </p:txBody>
      </p:sp>
      <p:sp>
        <p:nvSpPr>
          <p:cNvPr id="2" name="Text Box 1"/>
          <p:cNvSpPr txBox="1"/>
          <p:nvPr userDrawn="1"/>
        </p:nvSpPr>
        <p:spPr>
          <a:xfrm>
            <a:off x="536734" y="6260465"/>
            <a:ext cx="225837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 noChangeAspect="1"/>
          </p:cNvSpPr>
          <p:nvPr>
            <p:ph type="pic" idx="13" hasCustomPrompt="1"/>
          </p:nvPr>
        </p:nvSpPr>
        <p:spPr>
          <a:xfrm>
            <a:off x="3823925" y="1079500"/>
            <a:ext cx="5320076" cy="5778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5196" y="1499616"/>
            <a:ext cx="3186684" cy="59093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196" y="2185416"/>
            <a:ext cx="3186684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</p:spTree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hree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450" y="1060450"/>
            <a:ext cx="3186430" cy="509333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 hasCustomPrompt="1"/>
          </p:nvPr>
        </p:nvSpPr>
        <p:spPr>
          <a:xfrm>
            <a:off x="3835973" y="1066800"/>
            <a:ext cx="5308027" cy="293259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3836670" y="3998595"/>
            <a:ext cx="5307330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3" hasCustomPrompt="1"/>
          </p:nvPr>
        </p:nvSpPr>
        <p:spPr>
          <a:xfrm>
            <a:off x="0" y="1066800"/>
            <a:ext cx="9144000" cy="57912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5196" y="1499616"/>
            <a:ext cx="3186684" cy="59093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196" y="2185416"/>
            <a:ext cx="3186684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Chart Placeholder 2"/>
          <p:cNvSpPr>
            <a:spLocks noGrp="1"/>
          </p:cNvSpPr>
          <p:nvPr>
            <p:ph type="chart" sz="quarter" idx="16" hasCustomPrompt="1"/>
          </p:nvPr>
        </p:nvSpPr>
        <p:spPr>
          <a:xfrm>
            <a:off x="3871451" y="1976285"/>
            <a:ext cx="4743864" cy="396731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600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  <a:p>
            <a:r>
              <a:rPr lang="en-US" dirty="0"/>
              <a:t>Drag chart to placeholder or click icon to add chart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93776" y="3968496"/>
            <a:ext cx="4978908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+mn-lt"/>
                <a:ea typeface="Georgia" panose="02040502050405020303" charset="0"/>
                <a:cs typeface="Georgia" panose="02040502050405020303" charset="0"/>
              </a:defRPr>
            </a:lvl1pPr>
          </a:lstStyle>
          <a:p>
            <a:pPr lvl="0"/>
            <a:r>
              <a:rPr lang="en-US" dirty="0"/>
              <a:t>Sub-topic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472"/>
            <a:ext cx="4978908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err="1"/>
              <a:t>Chương</a:t>
            </a:r>
            <a:r>
              <a:rPr lang="en-US" dirty="0"/>
              <a:t> 1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558" y="216005"/>
            <a:ext cx="4488261" cy="1274467"/>
          </a:xfrm>
          <a:prstGeom prst="rect">
            <a:avLst/>
          </a:prstGeom>
        </p:spPr>
      </p:pic>
    </p:spTree>
  </p:cSld>
  <p:clrMapOvr>
    <a:masterClrMapping/>
  </p:clrMapOvr>
  <p:hf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Divider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663"/>
            <a:ext cx="4978908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776" y="3970337"/>
            <a:ext cx="4978908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+mn-lt"/>
                <a:ea typeface="Georgia" panose="02040502050405020303" charset="0"/>
                <a:cs typeface="Georgia" panose="02040502050405020303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9269" y="-53218"/>
            <a:ext cx="3588326" cy="1018925"/>
          </a:xfrm>
          <a:prstGeom prst="rect">
            <a:avLst/>
          </a:prstGeom>
        </p:spPr>
      </p:pic>
    </p:spTree>
  </p:cSld>
  <p:clrMapOvr>
    <a:masterClrMapping/>
  </p:clrMapOvr>
  <p:hf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Divider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663"/>
            <a:ext cx="4978908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tx2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776" y="3970337"/>
            <a:ext cx="4978908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tx1"/>
                </a:solidFill>
                <a:latin typeface="+mn-lt"/>
                <a:ea typeface="Georgia" panose="02040502050405020303" charset="0"/>
                <a:cs typeface="Georgia" panose="02040502050405020303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1"/>
            <a:ext cx="3013364" cy="855662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3480527" y="255771"/>
            <a:ext cx="276939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100"/>
              </a:spcBef>
              <a:spcAft>
                <a:spcPts val="100"/>
              </a:spcAft>
            </a:pPr>
            <a:r>
              <a:rPr lang="en-US" sz="1800" b="1" i="0" kern="1200" dirty="0">
                <a:solidFill>
                  <a:srgbClr val="CC3300"/>
                </a:solidFill>
                <a:latin typeface="+mn-lt"/>
                <a:ea typeface="+mn-ea"/>
                <a:cs typeface="+mn-cs"/>
              </a:rPr>
              <a:t>KHOA ĐIỆN</a:t>
            </a:r>
            <a:endParaRPr lang="en-US" sz="1800" b="1" i="0" kern="1200" dirty="0">
              <a:solidFill>
                <a:srgbClr val="CC3300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0" name="Picture 2" descr="No photo description available.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3869" y="41566"/>
            <a:ext cx="605876" cy="807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hf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450" y="281305"/>
            <a:ext cx="7086600" cy="59118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450" y="1011555"/>
            <a:ext cx="8086725" cy="476885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</p:spTree>
  </p:cSld>
  <p:clrMapOvr>
    <a:masterClrMapping/>
  </p:clrMapOvr>
  <p:hf sldNum="0"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Doub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196" y="1499616"/>
            <a:ext cx="7886700" cy="59093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5196" y="2185416"/>
            <a:ext cx="3375279" cy="394868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57650" y="2185416"/>
            <a:ext cx="3374136" cy="39502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</p:spTree>
  </p:cSld>
  <p:clrMapOvr>
    <a:masterClrMapping/>
  </p:clrMapOvr>
  <p:hf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196" y="1499616"/>
            <a:ext cx="7886700" cy="5909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5196" y="2185416"/>
            <a:ext cx="3854196" cy="393192"/>
          </a:xfrm>
        </p:spPr>
        <p:txBody>
          <a:bodyPr anchor="t" anchorCtr="0">
            <a:spAutoFit/>
          </a:bodyPr>
          <a:lstStyle>
            <a:lvl1pPr marL="0" indent="0">
              <a:buNone/>
              <a:defRPr sz="1600" b="1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5196" y="2593340"/>
            <a:ext cx="3855386" cy="3535744"/>
          </a:xfrm>
        </p:spPr>
        <p:txBody>
          <a:bodyPr/>
          <a:lstStyle>
            <a:lvl1pPr marL="285750" indent="-285750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2185416"/>
            <a:ext cx="3854196" cy="394980"/>
          </a:xfrm>
        </p:spPr>
        <p:txBody>
          <a:bodyPr anchor="t" anchorCtr="0">
            <a:spAutoFit/>
          </a:bodyPr>
          <a:lstStyle>
            <a:lvl1pPr marL="0" indent="0">
              <a:buNone/>
              <a:defRPr sz="1600" b="1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90800"/>
            <a:ext cx="3854196" cy="3538728"/>
          </a:xfrm>
        </p:spPr>
        <p:txBody>
          <a:bodyPr/>
          <a:lstStyle>
            <a:lvl1pPr marL="285750" indent="-285750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</p:spTree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8.pn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5196" y="2185416"/>
            <a:ext cx="7886700" cy="39682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Footer Placeholder 4"/>
          <p:cNvSpPr txBox="1"/>
          <p:nvPr userDrawn="1"/>
        </p:nvSpPr>
        <p:spPr>
          <a:xfrm>
            <a:off x="5203632" y="6319774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B53C135-CEC6-A548-8917-8F7FEB82358B}" type="slidenum">
              <a:rPr lang="en-US" b="1" smtClean="0"/>
            </a:fld>
            <a:endParaRPr lang="en-US" b="1" dirty="0"/>
          </a:p>
        </p:txBody>
      </p:sp>
      <p:sp>
        <p:nvSpPr>
          <p:cNvPr id="4" name="Footer Placeholder 4"/>
          <p:cNvSpPr txBox="1"/>
          <p:nvPr userDrawn="1"/>
        </p:nvSpPr>
        <p:spPr>
          <a:xfrm>
            <a:off x="425416" y="6319774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1" dirty="0"/>
          </a:p>
        </p:txBody>
      </p:sp>
      <p:sp>
        <p:nvSpPr>
          <p:cNvPr id="2" name="Footer Placeholder 4"/>
          <p:cNvSpPr txBox="1"/>
          <p:nvPr userDrawn="1"/>
        </p:nvSpPr>
        <p:spPr>
          <a:xfrm>
            <a:off x="354772" y="6320409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EB53C135-CEC6-A548-8917-8F7FEB82358B}" type="datetime1">
              <a:rPr lang="en-US" b="1" dirty="0" smtClean="0"/>
            </a:fld>
            <a:endParaRPr lang="en-US" b="1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400" b="1" i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7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 idx="4294967295"/>
          </p:nvPr>
        </p:nvSpPr>
        <p:spPr>
          <a:xfrm>
            <a:off x="-1270" y="2028825"/>
            <a:ext cx="9144635" cy="120586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400"/>
              <a:t>Changing ALU Mode </a:t>
            </a:r>
            <a:br>
              <a:rPr lang="en-US" sz="3400"/>
            </a:br>
            <a:r>
              <a:rPr lang="en-US" sz="3400"/>
              <a:t>using the FSM Button Control</a:t>
            </a:r>
            <a:endParaRPr lang="en-US" sz="3400"/>
          </a:p>
        </p:txBody>
      </p:sp>
      <p:sp>
        <p:nvSpPr>
          <p:cNvPr id="9" name="Text Box 8"/>
          <p:cNvSpPr txBox="1"/>
          <p:nvPr/>
        </p:nvSpPr>
        <p:spPr>
          <a:xfrm>
            <a:off x="882015" y="4354195"/>
            <a:ext cx="7378700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r>
              <a:rPr lang="en-US" sz="2400" dirty="0">
                <a:solidFill>
                  <a:schemeClr val="tx1">
                    <a:lumMod val="50000"/>
                  </a:schemeClr>
                </a:solidFill>
              </a:rPr>
              <a:t>Speaker: Chi-Duong, Ngo(</a:t>
            </a:r>
            <a:r>
              <a:rPr lang="en-US" altLang="en-GB" sz="2400" dirty="0" err="1">
                <a:solidFill>
                  <a:schemeClr val="tx1">
                    <a:lumMod val="50000"/>
                  </a:schemeClr>
                </a:solidFill>
                <a:sym typeface="+mn-ea"/>
              </a:rPr>
              <a:t>吳志陽</a:t>
            </a:r>
            <a:r>
              <a:rPr lang="en-US" altLang="en-GB" sz="2400" dirty="0">
                <a:solidFill>
                  <a:schemeClr val="tx1">
                    <a:lumMod val="50000"/>
                  </a:schemeClr>
                </a:solidFill>
                <a:sym typeface="+mn-ea"/>
              </a:rPr>
              <a:t>)</a:t>
            </a:r>
            <a:endParaRPr lang="en-US" altLang="en-GB" sz="2400" dirty="0">
              <a:solidFill>
                <a:schemeClr val="tx1">
                  <a:lumMod val="50000"/>
                </a:schemeClr>
              </a:solidFill>
              <a:sym typeface="+mn-ea"/>
            </a:endParaRPr>
          </a:p>
          <a:p>
            <a:r>
              <a:rPr lang="en-US" altLang="en-GB" sz="2400" dirty="0" err="1">
                <a:solidFill>
                  <a:schemeClr val="tx1">
                    <a:lumMod val="50000"/>
                  </a:schemeClr>
                </a:solidFill>
                <a:cs typeface="Arial" panose="020B0604020202020204"/>
              </a:rPr>
              <a:t>StudentID</a:t>
            </a:r>
            <a:r>
              <a:rPr lang="en-US" altLang="en-GB" sz="2400" dirty="0">
                <a:solidFill>
                  <a:schemeClr val="tx1">
                    <a:lumMod val="50000"/>
                  </a:schemeClr>
                </a:solidFill>
                <a:cs typeface="Arial" panose="020B0604020202020204"/>
              </a:rPr>
              <a:t>: M11128033</a:t>
            </a:r>
            <a:endParaRPr lang="en-US" altLang="en-GB" sz="2400" dirty="0">
              <a:solidFill>
                <a:schemeClr val="tx1">
                  <a:lumMod val="50000"/>
                </a:schemeClr>
              </a:solidFill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Content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graphicFrame>
        <p:nvGraphicFramePr>
          <p:cNvPr id="4" name="Diagram 3"/>
          <p:cNvGraphicFramePr/>
          <p:nvPr/>
        </p:nvGraphicFramePr>
        <p:xfrm>
          <a:off x="478155" y="1065530"/>
          <a:ext cx="7978775" cy="47142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</a:t>
            </a:r>
            <a:r>
              <a:rPr lang="en-US">
                <a:sym typeface="+mn-ea"/>
              </a:rPr>
              <a:t>Introduction</a:t>
            </a:r>
            <a:endParaRPr lang="en-US"/>
          </a:p>
        </p:txBody>
      </p:sp>
      <p:pic>
        <p:nvPicPr>
          <p:cNvPr id="9" name="Content Placeholder 8" descr="Untitled Diagram.drawio (2)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28320" y="2002155"/>
            <a:ext cx="8086725" cy="19532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2. Design</a:t>
            </a:r>
            <a:endParaRPr lang="en-US"/>
          </a:p>
        </p:txBody>
      </p:sp>
      <p:graphicFrame>
        <p:nvGraphicFramePr>
          <p:cNvPr id="5" name="表格 1"/>
          <p:cNvGraphicFramePr>
            <a:graphicFrameLocks noGrp="1"/>
          </p:cNvGraphicFramePr>
          <p:nvPr>
            <p:ph idx="1"/>
          </p:nvPr>
        </p:nvGraphicFramePr>
        <p:xfrm>
          <a:off x="1223681" y="1407739"/>
          <a:ext cx="6878509" cy="2743200"/>
        </p:xfrm>
        <a:graphic>
          <a:graphicData uri="http://schemas.openxmlformats.org/drawingml/2006/table">
            <a:tbl>
              <a:tblPr/>
              <a:tblGrid>
                <a:gridCol w="2617452"/>
                <a:gridCol w="4261057"/>
              </a:tblGrid>
              <a:tr h="27234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Opcode </a:t>
                      </a: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[3 bits]</a:t>
                      </a:r>
                      <a:endParaRPr kumimoji="0" lang="zh-TW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Function(Output)</a:t>
                      </a:r>
                      <a:endParaRPr kumimoji="0" lang="zh-TW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27234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001</a:t>
                      </a:r>
                      <a:endParaRPr kumimoji="0" lang="zh-TW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data_1 + data_2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7234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010</a:t>
                      </a:r>
                      <a:endParaRPr kumimoji="0" lang="zh-TW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TW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data_1 - data_2</a:t>
                      </a:r>
                      <a:endParaRPr kumimoji="0" lang="en-US" altLang="zh-TW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7234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011</a:t>
                      </a:r>
                      <a:endParaRPr kumimoji="0" lang="zh-TW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data_1 &gt;&gt; 1 =&gt; data1 / 2</a:t>
                      </a:r>
                      <a:endParaRPr kumimoji="0" lang="zh-TW" altLang="zh-TW" sz="2000" b="0" i="0" u="none" strike="noStrike" cap="none" normalizeH="0" baseline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7234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100</a:t>
                      </a:r>
                      <a:endParaRPr kumimoji="0" lang="en-US" altLang="zh-TW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TW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data_1 &lt;&lt; 1 =&gt; data1 * 2</a:t>
                      </a:r>
                      <a:endParaRPr kumimoji="0" lang="en-US" altLang="zh-TW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7234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101</a:t>
                      </a:r>
                      <a:endParaRPr kumimoji="0" lang="zh-TW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TW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data_1 * data2</a:t>
                      </a:r>
                      <a:endParaRPr kumimoji="0" lang="en-US" altLang="zh-TW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7234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110</a:t>
                      </a:r>
                      <a:endParaRPr kumimoji="0" lang="zh-TW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TW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data1 / data2 </a:t>
                      </a:r>
                      <a:endParaRPr kumimoji="0" lang="zh-TW" altLang="zh-TW" sz="2000" b="0" i="0" u="none" strike="noStrike" cap="none" normalizeH="0" baseline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7234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000</a:t>
                      </a:r>
                      <a:endParaRPr kumimoji="0" lang="en-US" altLang="zh-TW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TW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0</a:t>
                      </a:r>
                      <a:endParaRPr kumimoji="0" lang="zh-TW" altLang="zh-TW" sz="2000" b="0" i="0" u="none" strike="noStrike" cap="none" normalizeH="0" baseline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7234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111</a:t>
                      </a:r>
                      <a:endParaRPr kumimoji="0" lang="zh-TW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85000"/>
                        <a:buFont typeface="Wingdings" panose="05000000000000000000" pitchFamily="2" charset="2"/>
                        <a:defRPr b="1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ZapfDingbats" pitchFamily="8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rgbClr val="FF0000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cs typeface="Tahoma" panose="020B0604030504040204" pitchFamily="34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TW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99"/>
                          </a:solidFill>
                          <a:effectLst/>
                          <a:latin typeface="Tahoma" panose="020B0604030504040204"/>
                          <a:ea typeface="PMingLiU"/>
                          <a:cs typeface="Tahoma" panose="020B0604030504040204"/>
                        </a:rPr>
                        <a:t>0</a:t>
                      </a:r>
                      <a:endParaRPr kumimoji="0" lang="en-US" altLang="zh-TW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99"/>
                        </a:solidFill>
                        <a:effectLst/>
                        <a:latin typeface="Tahoma" panose="020B0604030504040204"/>
                        <a:ea typeface="PMingLiU"/>
                        <a:cs typeface="Tahoma" panose="020B0604030504040204"/>
                      </a:endParaRPr>
                    </a:p>
                  </a:txBody>
                  <a:tcPr marL="68580" marR="68580" marT="0" marB="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Text Box 2"/>
          <p:cNvSpPr txBox="1"/>
          <p:nvPr/>
        </p:nvSpPr>
        <p:spPr>
          <a:xfrm>
            <a:off x="513080" y="1026160"/>
            <a:ext cx="25196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50000"/>
                  </a:schemeClr>
                </a:solidFill>
              </a:rPr>
              <a:t>ALU Module</a:t>
            </a:r>
            <a:endParaRPr lang="en-US" sz="2400" b="1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6" name="Picture 4" descr="A picture containing text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5328" y="4253710"/>
            <a:ext cx="8054020" cy="134063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2. Design</a:t>
            </a:r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513080" y="1026160"/>
            <a:ext cx="5496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50000"/>
                  </a:schemeClr>
                </a:solidFill>
              </a:rPr>
              <a:t>BTN Control With FSM state</a:t>
            </a:r>
            <a:endParaRPr lang="en-US" sz="2400" b="1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50390" y="1640205"/>
            <a:ext cx="5851525" cy="25558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1640205"/>
            <a:ext cx="2400300" cy="5080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5240" y="4488815"/>
            <a:ext cx="2184400" cy="100965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1520" y="2221865"/>
            <a:ext cx="1981200" cy="3613150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 flipH="1">
            <a:off x="2561590" y="3667760"/>
            <a:ext cx="491490" cy="374650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775835" y="3556635"/>
            <a:ext cx="0" cy="82105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6427470" y="3556635"/>
            <a:ext cx="582930" cy="82105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2. Design</a:t>
            </a:r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513080" y="1026160"/>
            <a:ext cx="5496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50000"/>
                  </a:schemeClr>
                </a:solidFill>
              </a:rPr>
              <a:t>BTN Control With FSM state</a:t>
            </a:r>
            <a:endParaRPr lang="en-US" sz="2400" b="1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826916" y="2011519"/>
            <a:ext cx="1087120" cy="107696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Start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50000"/>
                  </a:schemeClr>
                </a:solidFill>
                <a:cs typeface="Arial" panose="020B0604020202020204"/>
              </a:rPr>
              <a:t>000</a:t>
            </a:r>
            <a:endParaRPr lang="en-US" dirty="0">
              <a:solidFill>
                <a:schemeClr val="tx1">
                  <a:lumMod val="50000"/>
                </a:schemeClr>
              </a:solidFill>
              <a:cs typeface="Arial" panose="020B0604020202020204"/>
            </a:endParaRPr>
          </a:p>
        </p:txBody>
      </p:sp>
      <p:sp>
        <p:nvSpPr>
          <p:cNvPr id="8" name="Oval 7"/>
          <p:cNvSpPr/>
          <p:nvPr/>
        </p:nvSpPr>
        <p:spPr>
          <a:xfrm>
            <a:off x="2879236" y="2011519"/>
            <a:ext cx="1087120" cy="107696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ADD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50000"/>
                  </a:schemeClr>
                </a:solidFill>
                <a:cs typeface="Arial" panose="020B0604020202020204"/>
              </a:rPr>
              <a:t>001</a:t>
            </a:r>
            <a:endParaRPr lang="en-US" dirty="0">
              <a:solidFill>
                <a:schemeClr val="tx1">
                  <a:lumMod val="50000"/>
                </a:schemeClr>
              </a:solidFill>
              <a:cs typeface="Arial" panose="020B0604020202020204"/>
            </a:endParaRPr>
          </a:p>
        </p:txBody>
      </p:sp>
      <p:sp>
        <p:nvSpPr>
          <p:cNvPr id="9" name="Oval 8"/>
          <p:cNvSpPr/>
          <p:nvPr/>
        </p:nvSpPr>
        <p:spPr>
          <a:xfrm>
            <a:off x="5050301" y="2011519"/>
            <a:ext cx="1087120" cy="107696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SUB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50000"/>
                  </a:schemeClr>
                </a:solidFill>
                <a:cs typeface="Arial" panose="020B0604020202020204"/>
              </a:rPr>
              <a:t>010</a:t>
            </a:r>
            <a:endParaRPr lang="en-US" dirty="0">
              <a:solidFill>
                <a:schemeClr val="tx1">
                  <a:lumMod val="50000"/>
                </a:schemeClr>
              </a:solidFill>
              <a:cs typeface="Arial" panose="020B0604020202020204"/>
            </a:endParaRPr>
          </a:p>
        </p:txBody>
      </p:sp>
      <p:sp>
        <p:nvSpPr>
          <p:cNvPr id="10" name="Oval 9"/>
          <p:cNvSpPr/>
          <p:nvPr/>
        </p:nvSpPr>
        <p:spPr>
          <a:xfrm>
            <a:off x="7221366" y="2011519"/>
            <a:ext cx="1087120" cy="107696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LEFT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50000"/>
                  </a:schemeClr>
                </a:solidFill>
                <a:cs typeface="Arial" panose="020B0604020202020204"/>
              </a:rPr>
              <a:t>011</a:t>
            </a:r>
            <a:endParaRPr lang="en-US" dirty="0">
              <a:solidFill>
                <a:schemeClr val="tx1">
                  <a:lumMod val="50000"/>
                </a:schemeClr>
              </a:solidFill>
              <a:cs typeface="Arial" panose="020B0604020202020204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7211841" y="3632039"/>
            <a:ext cx="1096645" cy="10972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RIGHT</a:t>
            </a:r>
            <a:endParaRPr lang="en-US" sz="1500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sz="1500" dirty="0">
                <a:solidFill>
                  <a:schemeClr val="tx1">
                    <a:lumMod val="50000"/>
                  </a:schemeClr>
                </a:solidFill>
                <a:cs typeface="Arial" panose="020B0604020202020204"/>
              </a:rPr>
              <a:t>100</a:t>
            </a:r>
            <a:endParaRPr lang="en-US" sz="1500" dirty="0">
              <a:solidFill>
                <a:schemeClr val="tx1">
                  <a:lumMod val="50000"/>
                </a:schemeClr>
              </a:solidFill>
              <a:cs typeface="Arial" panose="020B0604020202020204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040922" y="3631655"/>
            <a:ext cx="1096645" cy="10972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MUL</a:t>
            </a:r>
            <a:endParaRPr lang="en-US" sz="1500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sz="1500" dirty="0">
                <a:solidFill>
                  <a:schemeClr val="tx1">
                    <a:lumMod val="50000"/>
                  </a:schemeClr>
                </a:solidFill>
                <a:cs typeface="Arial" panose="020B0604020202020204"/>
              </a:rPr>
              <a:t>101</a:t>
            </a:r>
            <a:endParaRPr lang="en-US" sz="1500" dirty="0">
              <a:solidFill>
                <a:schemeClr val="tx1">
                  <a:lumMod val="50000"/>
                </a:schemeClr>
              </a:solidFill>
              <a:cs typeface="Arial" panose="020B0604020202020204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2869711" y="3632039"/>
            <a:ext cx="1096645" cy="10972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DIV</a:t>
            </a:r>
            <a:endParaRPr lang="en-US" sz="1500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sz="1500" dirty="0">
                <a:solidFill>
                  <a:schemeClr val="tx1">
                    <a:lumMod val="50000"/>
                  </a:schemeClr>
                </a:solidFill>
                <a:cs typeface="Arial" panose="020B0604020202020204"/>
              </a:rPr>
              <a:t>110</a:t>
            </a:r>
            <a:endParaRPr lang="en-US" sz="1500" dirty="0">
              <a:solidFill>
                <a:schemeClr val="tx1">
                  <a:lumMod val="50000"/>
                </a:schemeClr>
              </a:solidFill>
              <a:cs typeface="Arial" panose="020B0604020202020204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826916" y="3632039"/>
            <a:ext cx="1096645" cy="109728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500" dirty="0">
                <a:solidFill>
                  <a:schemeClr val="tx1">
                    <a:lumMod val="50000"/>
                  </a:schemeClr>
                </a:solidFill>
              </a:rPr>
              <a:t>STOP</a:t>
            </a:r>
            <a:endParaRPr lang="en-US" sz="1500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sz="1500" dirty="0">
                <a:solidFill>
                  <a:schemeClr val="tx1">
                    <a:lumMod val="50000"/>
                  </a:schemeClr>
                </a:solidFill>
                <a:cs typeface="Arial" panose="020B0604020202020204"/>
              </a:rPr>
              <a:t>111</a:t>
            </a:r>
            <a:endParaRPr lang="en-US" sz="1500" dirty="0">
              <a:solidFill>
                <a:schemeClr val="tx1">
                  <a:lumMod val="50000"/>
                </a:schemeClr>
              </a:solidFill>
              <a:cs typeface="Arial" panose="020B0604020202020204"/>
            </a:endParaRPr>
          </a:p>
        </p:txBody>
      </p:sp>
      <p:cxnSp>
        <p:nvCxnSpPr>
          <p:cNvPr id="16" name="Curved Connector 15"/>
          <p:cNvCxnSpPr/>
          <p:nvPr/>
        </p:nvCxnSpPr>
        <p:spPr>
          <a:xfrm rot="5400000" flipH="1" flipV="1">
            <a:off x="2396636" y="1527014"/>
            <a:ext cx="12700" cy="1283610"/>
          </a:xfrm>
          <a:prstGeom prst="curvedConnector3">
            <a:avLst>
              <a:gd name="adj1" fmla="val 3041866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Box 3"/>
          <p:cNvSpPr txBox="1"/>
          <p:nvPr/>
        </p:nvSpPr>
        <p:spPr>
          <a:xfrm>
            <a:off x="1914036" y="1417794"/>
            <a:ext cx="12185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50000"/>
                  </a:schemeClr>
                </a:solidFill>
              </a:rPr>
              <a:t>Count = 1</a:t>
            </a:r>
            <a:endParaRPr lang="en-US" sz="160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17" name="Curved Connector 16"/>
          <p:cNvCxnSpPr/>
          <p:nvPr/>
        </p:nvCxnSpPr>
        <p:spPr>
          <a:xfrm rot="16200000">
            <a:off x="4497851" y="1603214"/>
            <a:ext cx="3175" cy="1283970"/>
          </a:xfrm>
          <a:prstGeom prst="curvedConnector3">
            <a:avLst>
              <a:gd name="adj1" fmla="val 1251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/>
          <p:nvPr/>
        </p:nvCxnSpPr>
        <p:spPr>
          <a:xfrm rot="16200000">
            <a:off x="6668281" y="1600039"/>
            <a:ext cx="3175" cy="1283970"/>
          </a:xfrm>
          <a:prstGeom prst="curvedConnector3">
            <a:avLst>
              <a:gd name="adj1" fmla="val 1251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Box 18"/>
          <p:cNvSpPr txBox="1"/>
          <p:nvPr/>
        </p:nvSpPr>
        <p:spPr>
          <a:xfrm>
            <a:off x="3935876" y="1417794"/>
            <a:ext cx="12185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50000"/>
                  </a:schemeClr>
                </a:solidFill>
              </a:rPr>
              <a:t>Count = 2</a:t>
            </a:r>
            <a:endParaRPr lang="en-US" sz="16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6160916" y="1417794"/>
            <a:ext cx="12185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50000"/>
                  </a:schemeClr>
                </a:solidFill>
              </a:rPr>
              <a:t>Count = 3</a:t>
            </a:r>
            <a:endParaRPr lang="en-US" sz="160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22" name="Curved Connector 21"/>
          <p:cNvCxnSpPr/>
          <p:nvPr/>
        </p:nvCxnSpPr>
        <p:spPr>
          <a:xfrm rot="16200000" flipH="1">
            <a:off x="7222636" y="3095464"/>
            <a:ext cx="2011443" cy="159205"/>
          </a:xfrm>
          <a:prstGeom prst="curvedConnector4">
            <a:avLst>
              <a:gd name="adj1" fmla="val -19206"/>
              <a:gd name="adj2" fmla="val 24358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/>
          <p:nvPr/>
        </p:nvCxnSpPr>
        <p:spPr>
          <a:xfrm rot="16200000" flipH="1" flipV="1">
            <a:off x="6642881" y="3125944"/>
            <a:ext cx="62865" cy="1395620"/>
          </a:xfrm>
          <a:prstGeom prst="curvedConnector3">
            <a:avLst>
              <a:gd name="adj1" fmla="val -61925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/>
          <p:nvPr/>
        </p:nvCxnSpPr>
        <p:spPr>
          <a:xfrm rot="16200000" flipV="1">
            <a:off x="4440066" y="3125944"/>
            <a:ext cx="62865" cy="1395620"/>
          </a:xfrm>
          <a:prstGeom prst="curvedConnector3">
            <a:avLst>
              <a:gd name="adj1" fmla="val 71925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Box 24"/>
          <p:cNvSpPr txBox="1"/>
          <p:nvPr/>
        </p:nvSpPr>
        <p:spPr>
          <a:xfrm>
            <a:off x="7843031" y="3088479"/>
            <a:ext cx="12185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50000"/>
                  </a:schemeClr>
                </a:solidFill>
              </a:rPr>
              <a:t>Count = 4</a:t>
            </a:r>
            <a:endParaRPr lang="en-US" sz="16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6" name="Text Box 25"/>
          <p:cNvSpPr txBox="1"/>
          <p:nvPr/>
        </p:nvSpPr>
        <p:spPr>
          <a:xfrm>
            <a:off x="6060586" y="3006564"/>
            <a:ext cx="12185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50000"/>
                  </a:schemeClr>
                </a:solidFill>
              </a:rPr>
              <a:t>Count = 5</a:t>
            </a:r>
            <a:endParaRPr lang="en-US" sz="160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27" name="Curved Connector 26"/>
          <p:cNvCxnSpPr/>
          <p:nvPr/>
        </p:nvCxnSpPr>
        <p:spPr>
          <a:xfrm rot="16200000" flipV="1">
            <a:off x="2396636" y="3158964"/>
            <a:ext cx="12700" cy="1267350"/>
          </a:xfrm>
          <a:prstGeom prst="curvedConnector3">
            <a:avLst>
              <a:gd name="adj1" fmla="val 306529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Box 27"/>
          <p:cNvSpPr txBox="1"/>
          <p:nvPr/>
        </p:nvSpPr>
        <p:spPr>
          <a:xfrm>
            <a:off x="3894601" y="3007199"/>
            <a:ext cx="12185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50000"/>
                  </a:schemeClr>
                </a:solidFill>
              </a:rPr>
              <a:t>Count = 6</a:t>
            </a:r>
            <a:endParaRPr lang="en-US" sz="16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9" name="Text Box 28"/>
          <p:cNvSpPr txBox="1"/>
          <p:nvPr/>
        </p:nvSpPr>
        <p:spPr>
          <a:xfrm>
            <a:off x="1786401" y="3006564"/>
            <a:ext cx="12185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50000"/>
                  </a:schemeClr>
                </a:solidFill>
              </a:rPr>
              <a:t>Count = 7</a:t>
            </a:r>
            <a:endParaRPr lang="en-US" sz="160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1375556" y="3088479"/>
            <a:ext cx="0" cy="5435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Box 34"/>
          <p:cNvSpPr txBox="1"/>
          <p:nvPr/>
        </p:nvSpPr>
        <p:spPr>
          <a:xfrm>
            <a:off x="94761" y="3191984"/>
            <a:ext cx="12185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50000"/>
                  </a:schemeClr>
                </a:solidFill>
              </a:rPr>
              <a:t>Count = 0</a:t>
            </a:r>
            <a:endParaRPr lang="en-US" sz="160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21" name="Picture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220" y="4893059"/>
            <a:ext cx="8761809" cy="123311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s 34"/>
          <p:cNvSpPr/>
          <p:nvPr/>
        </p:nvSpPr>
        <p:spPr>
          <a:xfrm>
            <a:off x="46355" y="1402080"/>
            <a:ext cx="8975090" cy="20802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2. Design</a:t>
            </a:r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76200" y="941705"/>
            <a:ext cx="36283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tx1">
                    <a:lumMod val="50000"/>
                  </a:schemeClr>
                </a:solidFill>
              </a:rPr>
              <a:t>Structure of Topmodule</a:t>
            </a:r>
            <a:endParaRPr lang="en-US" sz="2400" b="1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242570" y="1432560"/>
            <a:ext cx="1502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</a:schemeClr>
                </a:solidFill>
              </a:rPr>
              <a:t>Top Module</a:t>
            </a:r>
            <a:endParaRPr lang="en-US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Rectangles 7"/>
          <p:cNvSpPr/>
          <p:nvPr/>
        </p:nvSpPr>
        <p:spPr>
          <a:xfrm>
            <a:off x="706120" y="2002155"/>
            <a:ext cx="1625600" cy="10261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50000"/>
                  </a:schemeClr>
                </a:solidFill>
              </a:rPr>
              <a:t>Debounce</a:t>
            </a:r>
            <a:endParaRPr lang="en-US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12" name="Straight Arrow Connector 11"/>
          <p:cNvCxnSpPr>
            <a:stCxn id="8" idx="3"/>
            <a:endCxn id="13" idx="1"/>
          </p:cNvCxnSpPr>
          <p:nvPr/>
        </p:nvCxnSpPr>
        <p:spPr>
          <a:xfrm>
            <a:off x="2331720" y="2515235"/>
            <a:ext cx="75882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s 12"/>
          <p:cNvSpPr/>
          <p:nvPr/>
        </p:nvSpPr>
        <p:spPr>
          <a:xfrm>
            <a:off x="3090545" y="2001520"/>
            <a:ext cx="1757045" cy="10267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50000"/>
                  </a:schemeClr>
                </a:solidFill>
              </a:rPr>
              <a:t>BTN Control</a:t>
            </a:r>
            <a:endParaRPr lang="en-US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5" name="Straight Arrow Connector 4"/>
          <p:cNvCxnSpPr>
            <a:endCxn id="8" idx="1"/>
          </p:cNvCxnSpPr>
          <p:nvPr/>
        </p:nvCxnSpPr>
        <p:spPr>
          <a:xfrm>
            <a:off x="208280" y="2510155"/>
            <a:ext cx="497840" cy="50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Box 5"/>
          <p:cNvSpPr txBox="1"/>
          <p:nvPr/>
        </p:nvSpPr>
        <p:spPr>
          <a:xfrm>
            <a:off x="46355" y="2218690"/>
            <a:ext cx="821690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>
                <a:solidFill>
                  <a:schemeClr val="tx1">
                    <a:lumMod val="50000"/>
                  </a:schemeClr>
                </a:solidFill>
              </a:rPr>
              <a:t>btn_sel</a:t>
            </a:r>
            <a:endParaRPr lang="en-US" sz="13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2331720" y="2225040"/>
            <a:ext cx="821690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err="1">
                <a:solidFill>
                  <a:schemeClr val="tx1">
                    <a:lumMod val="50000"/>
                  </a:schemeClr>
                </a:solidFill>
              </a:rPr>
              <a:t>btn_tick</a:t>
            </a:r>
            <a:endParaRPr lang="en-US" sz="1300" dirty="0" err="1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9" name="Rectangles 28"/>
          <p:cNvSpPr/>
          <p:nvPr/>
        </p:nvSpPr>
        <p:spPr>
          <a:xfrm>
            <a:off x="5442585" y="2002155"/>
            <a:ext cx="1270000" cy="10267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50000"/>
                  </a:schemeClr>
                </a:solidFill>
              </a:rPr>
              <a:t>ALU</a:t>
            </a:r>
            <a:endParaRPr lang="en-US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30" name="Straight Arrow Connector 29"/>
          <p:cNvCxnSpPr>
            <a:stCxn id="13" idx="3"/>
            <a:endCxn id="29" idx="1"/>
          </p:cNvCxnSpPr>
          <p:nvPr/>
        </p:nvCxnSpPr>
        <p:spPr>
          <a:xfrm>
            <a:off x="4847590" y="2515235"/>
            <a:ext cx="594995" cy="6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s 30"/>
          <p:cNvSpPr/>
          <p:nvPr/>
        </p:nvSpPr>
        <p:spPr>
          <a:xfrm>
            <a:off x="7512050" y="2002790"/>
            <a:ext cx="1270000" cy="10267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50000"/>
                  </a:schemeClr>
                </a:solidFill>
              </a:rPr>
              <a:t>7 Segment</a:t>
            </a:r>
            <a:endParaRPr lang="en-US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32" name="Straight Arrow Connector 31"/>
          <p:cNvCxnSpPr>
            <a:endCxn id="31" idx="1"/>
          </p:cNvCxnSpPr>
          <p:nvPr/>
        </p:nvCxnSpPr>
        <p:spPr>
          <a:xfrm>
            <a:off x="6712585" y="2515870"/>
            <a:ext cx="799465" cy="6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Box 32"/>
          <p:cNvSpPr txBox="1"/>
          <p:nvPr/>
        </p:nvSpPr>
        <p:spPr>
          <a:xfrm>
            <a:off x="4787900" y="2225040"/>
            <a:ext cx="821690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>
                <a:solidFill>
                  <a:schemeClr val="tx1">
                    <a:lumMod val="50000"/>
                  </a:schemeClr>
                </a:solidFill>
              </a:rPr>
              <a:t>sel_out</a:t>
            </a:r>
            <a:endParaRPr lang="en-US" sz="130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4" name="Text Box 33"/>
          <p:cNvSpPr txBox="1"/>
          <p:nvPr/>
        </p:nvSpPr>
        <p:spPr>
          <a:xfrm>
            <a:off x="6712585" y="2218690"/>
            <a:ext cx="821690" cy="291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>
                <a:solidFill>
                  <a:schemeClr val="tx1">
                    <a:lumMod val="50000"/>
                  </a:schemeClr>
                </a:solidFill>
              </a:rPr>
              <a:t>alu_out</a:t>
            </a:r>
            <a:endParaRPr lang="en-US" sz="1300">
              <a:solidFill>
                <a:schemeClr val="tx1">
                  <a:lumMod val="50000"/>
                </a:schemeClr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5723131" y="1553214"/>
            <a:ext cx="1809" cy="4535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6455012" y="1553214"/>
            <a:ext cx="1809" cy="4535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Box 32"/>
          <p:cNvSpPr txBox="1"/>
          <p:nvPr/>
        </p:nvSpPr>
        <p:spPr>
          <a:xfrm>
            <a:off x="4760793" y="1610621"/>
            <a:ext cx="1074686" cy="2923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300" dirty="0">
                <a:solidFill>
                  <a:schemeClr val="tx1">
                    <a:lumMod val="50000"/>
                  </a:schemeClr>
                </a:solidFill>
              </a:rPr>
              <a:t>Sw_data_1</a:t>
            </a:r>
            <a:endParaRPr lang="en-US" dirty="0"/>
          </a:p>
        </p:txBody>
      </p:sp>
      <p:sp>
        <p:nvSpPr>
          <p:cNvPr id="15" name="Text Box 32"/>
          <p:cNvSpPr txBox="1"/>
          <p:nvPr/>
        </p:nvSpPr>
        <p:spPr>
          <a:xfrm>
            <a:off x="6414303" y="1610621"/>
            <a:ext cx="1074686" cy="2923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300" dirty="0">
                <a:solidFill>
                  <a:schemeClr val="tx1">
                    <a:lumMod val="50000"/>
                  </a:schemeClr>
                </a:solidFill>
              </a:rPr>
              <a:t>Sw_data_2</a:t>
            </a:r>
            <a:endParaRPr lang="en-US" dirty="0"/>
          </a:p>
        </p:txBody>
      </p:sp>
      <p:pic>
        <p:nvPicPr>
          <p:cNvPr id="16" name="Picture 16" descr="Diagram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985" y="3588245"/>
            <a:ext cx="8995816" cy="263614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3. Result</a:t>
            </a:r>
            <a:endParaRPr lang="en-US"/>
          </a:p>
        </p:txBody>
      </p:sp>
      <p:pic>
        <p:nvPicPr>
          <p:cNvPr id="4" name="video_final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25450" y="1367155"/>
            <a:ext cx="7766050" cy="43656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70" y="2606040"/>
            <a:ext cx="8909050" cy="591185"/>
          </a:xfrm>
        </p:spPr>
        <p:txBody>
          <a:bodyPr/>
          <a:lstStyle/>
          <a:p>
            <a:pPr algn="ctr"/>
            <a:r>
              <a:rPr lang="en-US" dirty="0"/>
              <a:t>Thank for your listening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B Brand Colors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005BBB"/>
      </a:hlink>
      <a:folHlink>
        <a:srgbClr val="D86A4E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647</Words>
  <Application>WPS Presentation</Application>
  <PresentationFormat>On-screen Show (4:3)</PresentationFormat>
  <Paragraphs>127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5" baseType="lpstr">
      <vt:lpstr>Arial</vt:lpstr>
      <vt:lpstr>SimSun</vt:lpstr>
      <vt:lpstr>Wingdings</vt:lpstr>
      <vt:lpstr>System Font Regular</vt:lpstr>
      <vt:lpstr>Segoe Print</vt:lpstr>
      <vt:lpstr>Georgia</vt:lpstr>
      <vt:lpstr>Arial Regular</vt:lpstr>
      <vt:lpstr>Arial</vt:lpstr>
      <vt:lpstr>Tahoma</vt:lpstr>
      <vt:lpstr>ZapfDingbats</vt:lpstr>
      <vt:lpstr>Times New Roman</vt:lpstr>
      <vt:lpstr>Tahoma</vt:lpstr>
      <vt:lpstr>PMingLiU</vt:lpstr>
      <vt:lpstr>Microsoft YaHei</vt:lpstr>
      <vt:lpstr>Arial Unicode MS</vt:lpstr>
      <vt:lpstr>Office Theme</vt:lpstr>
      <vt:lpstr>Changing ALU Mode  using the FSM Button Control</vt:lpstr>
      <vt:lpstr>Content</vt:lpstr>
      <vt:lpstr>1. Introduction</vt:lpstr>
      <vt:lpstr>2. Design</vt:lpstr>
      <vt:lpstr>2. Design</vt:lpstr>
      <vt:lpstr>2. Design</vt:lpstr>
      <vt:lpstr>2. Design</vt:lpstr>
      <vt:lpstr>3. Result</vt:lpstr>
      <vt:lpstr>Thank for your listening</vt:lpstr>
    </vt:vector>
  </TitlesOfParts>
  <Company>University at Buffalo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Presentation</dc:title>
  <dc:creator>Division of University Communications</dc:creator>
  <cp:lastModifiedBy>PC</cp:lastModifiedBy>
  <cp:revision>443</cp:revision>
  <dcterms:created xsi:type="dcterms:W3CDTF">2019-04-04T19:20:00Z</dcterms:created>
  <dcterms:modified xsi:type="dcterms:W3CDTF">2023-05-27T09:19:23Z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F8F9E5ECF7B44B528CD2B71E892B6A36</vt:lpwstr>
  </property>
  <property fmtid="{D5CDD505-2E9C-101B-9397-08002B2CF9AE}" pid="3" name="KSOProductBuildVer">
    <vt:lpwstr>1033-11.2.0.11537</vt:lpwstr>
  </property>
</Properties>
</file>

<file path=docProps/thumbnail.jpeg>
</file>